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01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06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0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99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77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15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75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32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45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07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08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991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02287-5D90-436D-B12D-940BE9C202B9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2B55C-ECB9-4FDB-97C5-D77B922C77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34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latin typeface="Bahnschrift Light" panose="020B0502040204020203" pitchFamily="34" charset="0"/>
              </a:rPr>
              <a:t>Eliminare la pubblicità dallo </a:t>
            </a:r>
            <a:r>
              <a:rPr lang="it-IT" b="1" dirty="0" err="1" smtClean="0">
                <a:latin typeface="Bahnschrift Light" panose="020B0502040204020203" pitchFamily="34" charset="0"/>
              </a:rPr>
              <a:t>smartphone</a:t>
            </a:r>
            <a:r>
              <a:rPr lang="it-IT" b="1" dirty="0" smtClean="0">
                <a:latin typeface="Bahnschrift Light" panose="020B0502040204020203" pitchFamily="34" charset="0"/>
              </a:rPr>
              <a:t> </a:t>
            </a:r>
            <a:endParaRPr lang="it-IT" b="1" dirty="0">
              <a:latin typeface="Bahnschrift Light" panose="020B0502040204020203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86899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Eliminare la pubblicità dallo </a:t>
            </a:r>
            <a:r>
              <a:rPr lang="it-IT" dirty="0" err="1" smtClean="0"/>
              <a:t>smartphone</a:t>
            </a:r>
            <a:r>
              <a:rPr lang="it-IT" dirty="0" smtClean="0"/>
              <a:t> è possibile agendo su diversi livelli, dalla semplice navigazione web fino alle impostazioni di sistema.</a:t>
            </a:r>
          </a:p>
          <a:p>
            <a:endParaRPr lang="it-IT" dirty="0" smtClean="0"/>
          </a:p>
          <a:p>
            <a:r>
              <a:rPr lang="it-IT" u="sng" dirty="0" smtClean="0"/>
              <a:t>Ecco una guida pratica aggiornata al 2026 per </a:t>
            </a:r>
            <a:r>
              <a:rPr lang="it-IT" u="sng" dirty="0" err="1" smtClean="0"/>
              <a:t>Android</a:t>
            </a:r>
            <a:r>
              <a:rPr lang="it-IT" u="sng" dirty="0" smtClean="0"/>
              <a:t> e iOS.</a:t>
            </a:r>
          </a:p>
          <a:p>
            <a:endParaRPr lang="it-IT" dirty="0" smtClean="0"/>
          </a:p>
          <a:p>
            <a:r>
              <a:rPr lang="it-IT" dirty="0" smtClean="0"/>
              <a:t>1. Bloccare la pubblicità nel Browser</a:t>
            </a:r>
          </a:p>
          <a:p>
            <a:r>
              <a:rPr lang="it-IT" dirty="0" smtClean="0"/>
              <a:t>Il browser è il luogo dove incontriamo più annunci.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701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93986"/>
            <a:ext cx="9144000" cy="5854262"/>
          </a:xfrm>
        </p:spPr>
        <p:txBody>
          <a:bodyPr/>
          <a:lstStyle/>
          <a:p>
            <a:r>
              <a:rPr lang="it-IT" sz="3600" dirty="0" smtClean="0"/>
              <a:t> * </a:t>
            </a:r>
            <a:r>
              <a:rPr lang="it-IT" sz="3600" b="1" dirty="0" smtClean="0">
                <a:solidFill>
                  <a:srgbClr val="FF0000"/>
                </a:solidFill>
              </a:rPr>
              <a:t>Google </a:t>
            </a:r>
            <a:r>
              <a:rPr lang="it-IT" sz="3600" b="1" dirty="0" err="1" smtClean="0">
                <a:solidFill>
                  <a:srgbClr val="FF0000"/>
                </a:solidFill>
              </a:rPr>
              <a:t>Chrome</a:t>
            </a:r>
            <a:r>
              <a:rPr lang="it-IT" sz="3600" b="1" dirty="0" smtClean="0">
                <a:solidFill>
                  <a:srgbClr val="FF0000"/>
                </a:solidFill>
              </a:rPr>
              <a:t>: </a:t>
            </a:r>
          </a:p>
          <a:p>
            <a:endParaRPr lang="it-IT" sz="3600" b="1" dirty="0" smtClean="0">
              <a:solidFill>
                <a:srgbClr val="FF0000"/>
              </a:solidFill>
            </a:endParaRPr>
          </a:p>
          <a:p>
            <a:pPr algn="l"/>
            <a:r>
              <a:rPr lang="it-IT" sz="3600" dirty="0" smtClean="0"/>
              <a:t>Vai in Impostazioni &gt; Impostazioni sito &gt; Annunci e attiva il blocco.</a:t>
            </a:r>
          </a:p>
          <a:p>
            <a:pPr algn="l"/>
            <a:r>
              <a:rPr lang="it-IT" sz="3600" dirty="0" smtClean="0"/>
              <a:t> Fai lo stesso per Pop-up e </a:t>
            </a:r>
            <a:r>
              <a:rPr lang="it-IT" sz="3600" dirty="0" err="1" smtClean="0"/>
              <a:t>reindirizzamenti</a:t>
            </a:r>
            <a:r>
              <a:rPr lang="it-IT" sz="3600" dirty="0" smtClean="0"/>
              <a:t>.</a:t>
            </a:r>
          </a:p>
          <a:p>
            <a:endParaRPr lang="it-IT" sz="3600" dirty="0" smtClean="0"/>
          </a:p>
          <a:p>
            <a:r>
              <a:rPr lang="it-IT" sz="3600" b="1" dirty="0" smtClean="0">
                <a:solidFill>
                  <a:srgbClr val="FF0000"/>
                </a:solidFill>
              </a:rPr>
              <a:t> * Safari (</a:t>
            </a:r>
            <a:r>
              <a:rPr lang="it-IT" sz="3600" b="1" dirty="0" err="1" smtClean="0">
                <a:solidFill>
                  <a:srgbClr val="FF0000"/>
                </a:solidFill>
              </a:rPr>
              <a:t>iPhone</a:t>
            </a:r>
            <a:r>
              <a:rPr lang="it-IT" sz="3600" b="1" dirty="0" smtClean="0">
                <a:solidFill>
                  <a:srgbClr val="FF0000"/>
                </a:solidFill>
              </a:rPr>
              <a:t>): </a:t>
            </a:r>
          </a:p>
          <a:p>
            <a:pPr algn="l"/>
            <a:r>
              <a:rPr lang="it-IT" sz="3600" dirty="0" smtClean="0"/>
              <a:t>Vai in Impostazioni &gt; Safari e attiva Blocca finestre a comparsa.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07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57048"/>
            <a:ext cx="10515600" cy="5619915"/>
          </a:xfrm>
        </p:spPr>
        <p:txBody>
          <a:bodyPr>
            <a:normAutofit/>
          </a:bodyPr>
          <a:lstStyle/>
          <a:p>
            <a:r>
              <a:rPr lang="it-IT" sz="4000" dirty="0" smtClean="0"/>
              <a:t> Per un blocco più efficace, scarica un'estensione come </a:t>
            </a:r>
            <a:r>
              <a:rPr lang="it-IT" sz="4000" dirty="0" err="1" smtClean="0">
                <a:solidFill>
                  <a:srgbClr val="FF0000"/>
                </a:solidFill>
              </a:rPr>
              <a:t>AdGuard</a:t>
            </a:r>
            <a:r>
              <a:rPr lang="it-IT" sz="4000" dirty="0" smtClean="0">
                <a:solidFill>
                  <a:srgbClr val="FF0000"/>
                </a:solidFill>
              </a:rPr>
              <a:t> </a:t>
            </a:r>
            <a:r>
              <a:rPr lang="it-IT" sz="4000" dirty="0" smtClean="0"/>
              <a:t>o </a:t>
            </a:r>
            <a:r>
              <a:rPr lang="it-IT" sz="4000" dirty="0" smtClean="0">
                <a:solidFill>
                  <a:srgbClr val="FF0000"/>
                </a:solidFill>
              </a:rPr>
              <a:t>1Blocker </a:t>
            </a:r>
            <a:r>
              <a:rPr lang="it-IT" sz="4000" dirty="0" smtClean="0"/>
              <a:t>dall'</a:t>
            </a:r>
            <a:r>
              <a:rPr lang="it-IT" sz="4000" dirty="0" err="1" smtClean="0">
                <a:solidFill>
                  <a:srgbClr val="00B0F0"/>
                </a:solidFill>
              </a:rPr>
              <a:t>App</a:t>
            </a:r>
            <a:r>
              <a:rPr lang="it-IT" sz="4000" dirty="0" smtClean="0">
                <a:solidFill>
                  <a:srgbClr val="00B0F0"/>
                </a:solidFill>
              </a:rPr>
              <a:t> </a:t>
            </a:r>
            <a:r>
              <a:rPr lang="it-IT" sz="4000" dirty="0" err="1" smtClean="0">
                <a:solidFill>
                  <a:srgbClr val="00B0F0"/>
                </a:solidFill>
              </a:rPr>
              <a:t>Store</a:t>
            </a:r>
            <a:r>
              <a:rPr lang="it-IT" sz="4000" dirty="0" smtClean="0">
                <a:solidFill>
                  <a:srgbClr val="00B0F0"/>
                </a:solidFill>
              </a:rPr>
              <a:t> </a:t>
            </a:r>
            <a:r>
              <a:rPr lang="it-IT" sz="4000" dirty="0" smtClean="0"/>
              <a:t>e abilitala in Estensioni &gt; Blocco dei contenuti.</a:t>
            </a:r>
          </a:p>
          <a:p>
            <a:endParaRPr lang="it-IT" sz="4000" dirty="0" smtClean="0"/>
          </a:p>
          <a:p>
            <a:r>
              <a:rPr lang="it-IT" sz="4000" dirty="0" smtClean="0"/>
              <a:t> * </a:t>
            </a:r>
            <a:r>
              <a:rPr lang="it-IT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Usare browser alternativi: </a:t>
            </a:r>
          </a:p>
          <a:p>
            <a:endParaRPr lang="it-IT" sz="4000" dirty="0"/>
          </a:p>
          <a:p>
            <a:r>
              <a:rPr lang="it-IT" sz="4000" dirty="0" smtClean="0"/>
              <a:t>Passare a browser come Brave o </a:t>
            </a:r>
            <a:r>
              <a:rPr lang="it-IT" sz="4000" dirty="0" err="1" smtClean="0"/>
              <a:t>Firefox</a:t>
            </a:r>
            <a:r>
              <a:rPr lang="it-IT" sz="4000" dirty="0" smtClean="0"/>
              <a:t> (con estensione </a:t>
            </a:r>
            <a:r>
              <a:rPr lang="it-IT" sz="4000" dirty="0" err="1" smtClean="0"/>
              <a:t>uBlock</a:t>
            </a:r>
            <a:r>
              <a:rPr lang="it-IT" sz="4000" dirty="0" smtClean="0"/>
              <a:t> </a:t>
            </a:r>
            <a:r>
              <a:rPr lang="it-IT" sz="4000" dirty="0" err="1" smtClean="0"/>
              <a:t>Origin</a:t>
            </a:r>
            <a:r>
              <a:rPr lang="it-IT" sz="4000" dirty="0" smtClean="0"/>
              <a:t>) è spesso la soluzione più rapida, poiché integrano il blocco nativo.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60280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04497"/>
            <a:ext cx="10439400" cy="5672466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Bloccare la pubblicità a livello di Sistema (DNS)</a:t>
            </a:r>
          </a:p>
          <a:p>
            <a:endParaRPr lang="it-IT" dirty="0" smtClean="0"/>
          </a:p>
          <a:p>
            <a:r>
              <a:rPr lang="it-IT" dirty="0" smtClean="0"/>
              <a:t>Questa è la tecnica più potente perché può bloccare gli annunci anche all'interno di molte </a:t>
            </a:r>
            <a:r>
              <a:rPr lang="it-IT" dirty="0" err="1" smtClean="0"/>
              <a:t>app</a:t>
            </a:r>
            <a:r>
              <a:rPr lang="it-IT" dirty="0" smtClean="0"/>
              <a:t> e giochi.</a:t>
            </a:r>
          </a:p>
          <a:p>
            <a:r>
              <a:rPr lang="it-IT" dirty="0" smtClean="0"/>
              <a:t>Su </a:t>
            </a:r>
            <a:r>
              <a:rPr lang="it-IT" dirty="0" err="1" smtClean="0"/>
              <a:t>Android</a:t>
            </a:r>
            <a:r>
              <a:rPr lang="it-IT" dirty="0" smtClean="0"/>
              <a:t> (Versione 9+)</a:t>
            </a:r>
          </a:p>
          <a:p>
            <a:endParaRPr lang="it-IT" dirty="0" smtClean="0"/>
          </a:p>
          <a:p>
            <a:r>
              <a:rPr lang="it-IT" dirty="0" smtClean="0"/>
              <a:t> * Vai in Impostazioni &gt; Rete e Internet (o Connessioni).</a:t>
            </a:r>
          </a:p>
          <a:p>
            <a:r>
              <a:rPr lang="it-IT" dirty="0" smtClean="0"/>
              <a:t> * Seleziona DNS privato.</a:t>
            </a:r>
          </a:p>
          <a:p>
            <a:r>
              <a:rPr lang="it-IT" dirty="0" smtClean="0"/>
              <a:t> * Scegli "Nome </a:t>
            </a:r>
            <a:r>
              <a:rPr lang="it-IT" dirty="0" err="1" smtClean="0"/>
              <a:t>host</a:t>
            </a:r>
            <a:r>
              <a:rPr lang="it-IT" dirty="0" smtClean="0"/>
              <a:t> del provider DNS privato" e inserisci: 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dns.adguard.com</a:t>
            </a:r>
            <a:r>
              <a:rPr lang="it-IT" dirty="0" smtClean="0"/>
              <a:t> oppure </a:t>
            </a:r>
            <a:r>
              <a:rPr lang="it-IT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dns.nextdns.io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it-IT" dirty="0" smtClean="0"/>
              <a:t> * Salva.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378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25517"/>
            <a:ext cx="10515600" cy="5651446"/>
          </a:xfrm>
        </p:spPr>
        <p:txBody>
          <a:bodyPr/>
          <a:lstStyle/>
          <a:p>
            <a:r>
              <a:rPr lang="it-IT" sz="3600" dirty="0" smtClean="0"/>
              <a:t>Su </a:t>
            </a:r>
            <a:r>
              <a:rPr lang="it-IT" sz="3600" dirty="0" err="1" smtClean="0"/>
              <a:t>iPhone</a:t>
            </a:r>
            <a:r>
              <a:rPr lang="it-IT" sz="3600" dirty="0" smtClean="0"/>
              <a:t> (iOS)</a:t>
            </a:r>
          </a:p>
          <a:p>
            <a:r>
              <a:rPr lang="it-IT" sz="3600" dirty="0" smtClean="0"/>
              <a:t>Apple non permette di cambiare facilmente il DNS per i dati cellulari dalle impostazioni standard, ma puoi farlo scaricando un profilo DNS o un'</a:t>
            </a:r>
            <a:r>
              <a:rPr lang="it-IT" sz="3600" dirty="0" err="1" smtClean="0"/>
              <a:t>app</a:t>
            </a:r>
            <a:r>
              <a:rPr lang="it-IT" sz="3600" dirty="0" smtClean="0"/>
              <a:t>:</a:t>
            </a:r>
          </a:p>
          <a:p>
            <a:r>
              <a:rPr lang="it-IT" sz="3600" dirty="0" smtClean="0"/>
              <a:t> * Scarica l'</a:t>
            </a:r>
            <a:r>
              <a:rPr lang="it-IT" sz="3600" dirty="0" err="1" smtClean="0"/>
              <a:t>app</a:t>
            </a:r>
            <a:r>
              <a:rPr lang="it-IT" sz="3600" dirty="0" smtClean="0"/>
              <a:t> </a:t>
            </a:r>
            <a:r>
              <a:rPr lang="it-IT" sz="3600" dirty="0" err="1" smtClean="0"/>
              <a:t>AdGuard</a:t>
            </a:r>
            <a:r>
              <a:rPr lang="it-IT" sz="3600" dirty="0" smtClean="0"/>
              <a:t> o </a:t>
            </a:r>
            <a:r>
              <a:rPr lang="it-IT" sz="3600" dirty="0" err="1" smtClean="0"/>
              <a:t>Blokada</a:t>
            </a:r>
            <a:r>
              <a:rPr lang="it-IT" sz="3600" dirty="0" smtClean="0"/>
              <a:t> e attiva la funzione "Local VPN" o il filtro DNS.</a:t>
            </a:r>
          </a:p>
          <a:p>
            <a:endParaRPr lang="it-IT" sz="3600" dirty="0" smtClean="0"/>
          </a:p>
          <a:p>
            <a:r>
              <a:rPr lang="it-IT" sz="3600" dirty="0" smtClean="0"/>
              <a:t> * In alternativa, usa siti come </a:t>
            </a:r>
            <a:r>
              <a:rPr lang="it-IT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nextdns.io</a:t>
            </a:r>
            <a:r>
              <a:rPr lang="it-IT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dirty="0" smtClean="0"/>
              <a:t>per generare un profilo di configurazione da installare in Impostazioni &gt; Generali &gt; VPN e gestione dispositivi.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833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46841"/>
            <a:ext cx="10515600" cy="5830122"/>
          </a:xfrm>
        </p:spPr>
        <p:txBody>
          <a:bodyPr>
            <a:normAutofit fontScale="92500"/>
          </a:bodyPr>
          <a:lstStyle/>
          <a:p>
            <a:r>
              <a:rPr lang="it-IT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Disattivare il Tracciamento Pubblicitario</a:t>
            </a:r>
          </a:p>
          <a:p>
            <a:r>
              <a:rPr lang="it-IT" sz="3600" dirty="0" smtClean="0"/>
              <a:t>Questo non elimina gli annunci, ma impedisce a Google e Apple di creare un profilo su di te, mostrandoti pubblicità generiche invece di quelle basate sui tuoi interessi.</a:t>
            </a:r>
          </a:p>
          <a:p>
            <a:endParaRPr lang="it-IT" sz="3600" dirty="0" smtClean="0"/>
          </a:p>
          <a:p>
            <a:r>
              <a:rPr lang="it-IT" sz="3600" dirty="0" smtClean="0"/>
              <a:t> 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it-IT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Android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it-IT" sz="3600" dirty="0" smtClean="0"/>
              <a:t>Impostazioni &gt; Google &gt; Annunci &gt; Elimina ID </a:t>
            </a:r>
            <a:r>
              <a:rPr lang="it-IT" sz="3500" dirty="0" smtClean="0"/>
              <a:t>pubblicità.</a:t>
            </a:r>
          </a:p>
          <a:p>
            <a:endParaRPr lang="it-IT" sz="3600" dirty="0" smtClean="0"/>
          </a:p>
          <a:p>
            <a:r>
              <a:rPr lang="it-IT" sz="3600" dirty="0" smtClean="0"/>
              <a:t> * </a:t>
            </a:r>
            <a:r>
              <a:rPr lang="it-IT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iPhone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it-IT" sz="3600" dirty="0" smtClean="0"/>
              <a:t>Impostazioni &gt; Privacy e sicurezza &gt; Tracciamento e disattiva Richiesta tracciamento attività.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31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199" y="504497"/>
            <a:ext cx="10597055" cy="5672466"/>
          </a:xfrm>
        </p:spPr>
        <p:txBody>
          <a:bodyPr>
            <a:no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Rimuovere le notifiche "Spam"</a:t>
            </a:r>
          </a:p>
          <a:p>
            <a:r>
              <a:rPr lang="it-IT" sz="2400" dirty="0" smtClean="0"/>
              <a:t>Se ricevi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pop-up </a:t>
            </a:r>
            <a:r>
              <a:rPr lang="it-IT" sz="2400" dirty="0" smtClean="0"/>
              <a:t>costanti nella tendina delle notifiche, probabilmente un'</a:t>
            </a:r>
            <a:r>
              <a:rPr lang="it-IT" sz="2400" dirty="0" err="1" smtClean="0"/>
              <a:t>app</a:t>
            </a:r>
            <a:r>
              <a:rPr lang="it-IT" sz="2400" dirty="0" smtClean="0"/>
              <a:t> o un sito web ha il permesso di inviarle.</a:t>
            </a:r>
          </a:p>
          <a:p>
            <a:endParaRPr lang="it-IT" sz="2400" dirty="0" smtClean="0"/>
          </a:p>
          <a:p>
            <a:r>
              <a:rPr lang="it-IT" sz="2400" dirty="0" smtClean="0"/>
              <a:t> *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Controlla le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recenti: </a:t>
            </a:r>
            <a:r>
              <a:rPr lang="it-IT" sz="2400" dirty="0" smtClean="0"/>
              <a:t>Vai in Impostazioni &gt; </a:t>
            </a:r>
            <a:r>
              <a:rPr lang="it-IT" sz="2400" dirty="0" err="1" smtClean="0"/>
              <a:t>App</a:t>
            </a:r>
            <a:r>
              <a:rPr lang="it-IT" sz="2400" dirty="0" smtClean="0"/>
              <a:t> e ordina per "Recenti". </a:t>
            </a:r>
            <a:r>
              <a:rPr lang="it-IT" sz="2400" u="sng" dirty="0" smtClean="0"/>
              <a:t>Disinstalla quelle sospette </a:t>
            </a:r>
            <a:r>
              <a:rPr lang="it-IT" sz="2400" dirty="0" smtClean="0"/>
              <a:t>(spesso torce, pulitori di memoria o giochi gratuiti).</a:t>
            </a:r>
          </a:p>
          <a:p>
            <a:endParaRPr lang="it-IT" sz="2400" dirty="0" smtClean="0"/>
          </a:p>
          <a:p>
            <a:r>
              <a:rPr lang="it-IT" sz="2400" dirty="0" smtClean="0"/>
              <a:t>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Notifiche Browser: </a:t>
            </a:r>
          </a:p>
          <a:p>
            <a:r>
              <a:rPr lang="it-IT" sz="2400" dirty="0" smtClean="0"/>
              <a:t>In </a:t>
            </a:r>
            <a:r>
              <a:rPr lang="it-IT" sz="2400" dirty="0" err="1" smtClean="0"/>
              <a:t>Chrome</a:t>
            </a:r>
            <a:r>
              <a:rPr lang="it-IT" sz="2400" dirty="0" smtClean="0"/>
              <a:t>, vai in Impostazioni &gt; Impostazioni sito &gt; Notifiche e rimuovi i siti che non conosci.</a:t>
            </a:r>
          </a:p>
          <a:p>
            <a:endParaRPr lang="it-IT" sz="2400" dirty="0" smtClean="0"/>
          </a:p>
          <a:p>
            <a:r>
              <a:rPr lang="it-IT" sz="2400" dirty="0" smtClean="0"/>
              <a:t>&gt;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 di sicurezza: </a:t>
            </a:r>
            <a:r>
              <a:rPr lang="it-IT" sz="2400" dirty="0" smtClean="0"/>
              <a:t>Diffida delle </a:t>
            </a:r>
            <a:r>
              <a:rPr lang="it-IT" sz="2400" dirty="0" err="1" smtClean="0"/>
              <a:t>app</a:t>
            </a:r>
            <a:r>
              <a:rPr lang="it-IT" sz="2400" dirty="0" smtClean="0"/>
              <a:t> che promettono di "velocizzare il telefono" o "pulire i virus" gratuitamente; spesso sono esse stesse la causa della pubblicità invasiva.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2792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500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Bahnschrift Light</vt:lpstr>
      <vt:lpstr>Calibri</vt:lpstr>
      <vt:lpstr>Calibri Light</vt:lpstr>
      <vt:lpstr>Tema di Office</vt:lpstr>
      <vt:lpstr>Eliminare la pubblicità dallo smartphone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Eliminare la pubblicità dallo smartphone</dc:title>
  <dc:creator>UTE_AP_09</dc:creator>
  <cp:lastModifiedBy>UTE_AP_09</cp:lastModifiedBy>
  <cp:revision>4</cp:revision>
  <dcterms:created xsi:type="dcterms:W3CDTF">2026-03-02T13:58:22Z</dcterms:created>
  <dcterms:modified xsi:type="dcterms:W3CDTF">2026-03-02T14:08:58Z</dcterms:modified>
</cp:coreProperties>
</file>